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1" r:id="rId4"/>
    <p:sldId id="270" r:id="rId5"/>
    <p:sldId id="268" r:id="rId6"/>
    <p:sldId id="262" r:id="rId7"/>
    <p:sldId id="263" r:id="rId8"/>
    <p:sldId id="264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2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DF10-C2DD-4B7A-BAAA-F06B00B87F44}" type="datetimeFigureOut">
              <a:rPr lang="ru-RU" smtClean="0"/>
              <a:t>чт 18.03.21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9956-C13A-4645-8437-547E0ECA7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671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DF10-C2DD-4B7A-BAAA-F06B00B87F44}" type="datetimeFigureOut">
              <a:rPr lang="ru-RU" smtClean="0"/>
              <a:t>чт 18.03.21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9956-C13A-4645-8437-547E0ECA7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81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DF10-C2DD-4B7A-BAAA-F06B00B87F44}" type="datetimeFigureOut">
              <a:rPr lang="ru-RU" smtClean="0"/>
              <a:t>чт 18.03.21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9956-C13A-4645-8437-547E0ECA7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098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DF10-C2DD-4B7A-BAAA-F06B00B87F44}" type="datetimeFigureOut">
              <a:rPr lang="ru-RU" smtClean="0"/>
              <a:t>чт 18.03.21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9956-C13A-4645-8437-547E0ECA7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99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DF10-C2DD-4B7A-BAAA-F06B00B87F44}" type="datetimeFigureOut">
              <a:rPr lang="ru-RU" smtClean="0"/>
              <a:t>чт 18.03.21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9956-C13A-4645-8437-547E0ECA7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648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DF10-C2DD-4B7A-BAAA-F06B00B87F44}" type="datetimeFigureOut">
              <a:rPr lang="ru-RU" smtClean="0"/>
              <a:t>чт 18.03.21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9956-C13A-4645-8437-547E0ECA7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942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DF10-C2DD-4B7A-BAAA-F06B00B87F44}" type="datetimeFigureOut">
              <a:rPr lang="ru-RU" smtClean="0"/>
              <a:t>чт 18.03.21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9956-C13A-4645-8437-547E0ECA7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091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DF10-C2DD-4B7A-BAAA-F06B00B87F44}" type="datetimeFigureOut">
              <a:rPr lang="ru-RU" smtClean="0"/>
              <a:t>чт 18.03.21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9956-C13A-4645-8437-547E0ECA7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588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DF10-C2DD-4B7A-BAAA-F06B00B87F44}" type="datetimeFigureOut">
              <a:rPr lang="ru-RU" smtClean="0"/>
              <a:t>чт 18.03.21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9956-C13A-4645-8437-547E0ECA7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84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DF10-C2DD-4B7A-BAAA-F06B00B87F44}" type="datetimeFigureOut">
              <a:rPr lang="ru-RU" smtClean="0"/>
              <a:t>чт 18.03.21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9956-C13A-4645-8437-547E0ECA7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636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DF10-C2DD-4B7A-BAAA-F06B00B87F44}" type="datetimeFigureOut">
              <a:rPr lang="ru-RU" smtClean="0"/>
              <a:t>чт 18.03.21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9956-C13A-4645-8437-547E0ECA7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711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9DF10-C2DD-4B7A-BAAA-F06B00B87F44}" type="datetimeFigureOut">
              <a:rPr lang="ru-RU" smtClean="0"/>
              <a:t>чт 18.03.21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F9956-C13A-4645-8437-547E0ECA7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13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nplus.com/files/resources/original/57a5c8d2eeffb1565f9878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28236" y="3190729"/>
            <a:ext cx="6150016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 педагогами МБДОУ ЦРР №5 современных технологий 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здоровьесбережения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режимных моментах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92729" y="594922"/>
            <a:ext cx="8866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spcBef>
                <a:spcPts val="1100"/>
              </a:spcBef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«Центр развития ребенка – детский сад №5 «Сказка» ( МБДОУ ЦРР № 5)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2731" y="5855905"/>
            <a:ext cx="275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2021год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52" name="Picture 28" descr="http://chocmp.ru/wp-content/uploads/2019/09/1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79" y="1685705"/>
            <a:ext cx="4317357" cy="431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901079" y="1615826"/>
            <a:ext cx="41847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Забота о здоровье — это важнейший труд воспитателя.</a:t>
            </a:r>
          </a:p>
          <a:p>
            <a:pPr algn="just"/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жизнерадостности, бодрости детей зависит их</a:t>
            </a:r>
          </a:p>
          <a:p>
            <a:pPr algn="just"/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духовная жизнь, мировоззрение, умственное развитие,</a:t>
            </a:r>
          </a:p>
          <a:p>
            <a:pPr algn="just"/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прочность знаний, вера в свои силы»</a:t>
            </a:r>
          </a:p>
          <a:p>
            <a:pPr algn="just"/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В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А. Сухомлинский</a:t>
            </a:r>
          </a:p>
        </p:txBody>
      </p:sp>
    </p:spTree>
    <p:extLst>
      <p:ext uri="{BB962C8B-B14F-4D97-AF65-F5344CB8AC3E}">
        <p14:creationId xmlns:p14="http://schemas.microsoft.com/office/powerpoint/2010/main" val="3123161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nplus.com/files/resources/original/57a5c8d2eeffb1565f9878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02194" y="500201"/>
            <a:ext cx="89670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Здоровьесберегающая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-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система мер, включающая взаимосвязь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взаимодействие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факторов образовательной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среды, направленных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сохранение здоровья ребенка на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этапах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обучения и развития.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56187" y="2323841"/>
            <a:ext cx="102796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дошкольнику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сохранения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здоровья, сформировать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него необходимые знания, умения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здоровому образу жизни, научить использовать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знания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повседневной жизни.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здоровьесбережения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здоровья детей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двигательной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и умственной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работоспособности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положительного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эмоциональногонастроя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снятие психоэмоционального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адекватных условий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развития, обучения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оздоровления детей</a:t>
            </a:r>
          </a:p>
        </p:txBody>
      </p:sp>
    </p:spTree>
    <p:extLst>
      <p:ext uri="{BB962C8B-B14F-4D97-AF65-F5344CB8AC3E}">
        <p14:creationId xmlns:p14="http://schemas.microsoft.com/office/powerpoint/2010/main" val="390879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nplus.com/files/resources/original/57a5c8d2eeffb1565f9878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2997842" y="527170"/>
            <a:ext cx="763832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Су-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терапия          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- метод точечного воздействия на кисть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344" y="92597"/>
            <a:ext cx="2037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Воспитатель Троцкая Светлана Борисовна</a:t>
            </a:r>
            <a:endParaRPr lang="ru-RU" dirty="0"/>
          </a:p>
        </p:txBody>
      </p:sp>
      <p:sp>
        <p:nvSpPr>
          <p:cNvPr id="10" name="Объект 4"/>
          <p:cNvSpPr txBox="1">
            <a:spLocks/>
          </p:cNvSpPr>
          <p:nvPr/>
        </p:nvSpPr>
        <p:spPr>
          <a:xfrm>
            <a:off x="545904" y="1852733"/>
            <a:ext cx="4555603" cy="435133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Оздоровительный эффект предлагаемого метода основан на том, что на теле человека имеются системы соответствия - участки тела, куда проецируется анатомическое строение человека в уменьшенном виде. Организм и системы соответствия активно взаимодействуют. Малейшая патология в органе отражается в зоне его проекции, а стимуляция этой зоны оказывает нормализующее действие на орган.</a:t>
            </a:r>
          </a:p>
          <a:p>
            <a:endParaRPr lang="ru-RU" dirty="0"/>
          </a:p>
        </p:txBody>
      </p:sp>
      <p:pic>
        <p:nvPicPr>
          <p:cNvPr id="11" name="Объект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0"/>
          <a:stretch/>
        </p:blipFill>
        <p:spPr>
          <a:xfrm>
            <a:off x="5453756" y="1852733"/>
            <a:ext cx="3752161" cy="2719601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3" r="26903"/>
          <a:stretch/>
        </p:blipFill>
        <p:spPr>
          <a:xfrm>
            <a:off x="9785041" y="4172944"/>
            <a:ext cx="1702256" cy="1915853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1" t="7733" r="26898"/>
          <a:stretch/>
        </p:blipFill>
        <p:spPr>
          <a:xfrm flipH="1">
            <a:off x="9709416" y="1980055"/>
            <a:ext cx="1767921" cy="1810925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20433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nplus.com/files/resources/original/57a5c8d2eeffb1565f9878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2907" y="1759352"/>
            <a:ext cx="399326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Классический набор состоит из шарика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покрытого частыми шипами длиной 1,5 мм. Его сжимают в руках, прокатывают ладонями или стопами, чтобы оказать точечное воздействие на рефлекторные зоны.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Массажер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совершенно безопасен: поранить кожу во время процедуры невозможно – ведь острия иголочек слегка закруглены. А используемый в качестве исходного сырья медицинский пластик исключает риск развития аллергических реакций. Легкий и прочный, этот материал не лопнет и не расколется под воздействием большого веса и интенсивного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сдавления.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сеанса детали допустимо помыть и продезинфицировать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507" y="1759352"/>
            <a:ext cx="6836600" cy="3842795"/>
          </a:xfrm>
          <a:prstGeom prst="rect">
            <a:avLst/>
          </a:prstGeom>
        </p:spPr>
      </p:pic>
      <p:pic>
        <p:nvPicPr>
          <p:cNvPr id="6" name="Picture 2" descr="https://avatars.mds.yandex.net/get-mpic/1733932/img_id5607630340022232029.jpeg/ori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87" y="486136"/>
            <a:ext cx="1467243" cy="115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40349" y="695010"/>
            <a:ext cx="3070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Су-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терапия 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65354" y="141540"/>
            <a:ext cx="2079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Воспитатель Левкова           Ирина Витальевна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3542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nplus.com/files/resources/original/57a5c8d2eeffb1565f9878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598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1802" y="1990846"/>
            <a:ext cx="43520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шарика находятся два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эластичных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колечка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разного размера, изготовленных из прочных пружин. Их надевают на пальцы рук или ног и прокатывают в разном темпе до появления легкого покраснения и ощущения тепла. Таким образом удается массировать точки, расположенные по окружности и отвечающие за работу разных внутренних органов: легких, сердца, желудка, кишечника. Чтобы исключить риск появления отека и развития воспаления, оставлять колечко на пальце не рекомендуется.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935" y="555180"/>
            <a:ext cx="4536144" cy="25497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686" y="3585662"/>
            <a:ext cx="4618511" cy="2596026"/>
          </a:xfrm>
          <a:prstGeom prst="rect">
            <a:avLst/>
          </a:prstGeom>
        </p:spPr>
      </p:pic>
      <p:pic>
        <p:nvPicPr>
          <p:cNvPr id="1030" name="Picture 6" descr="https://images.ru.prom.st/668377055_w640_h640_massazhnyj-sharik-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CFB"/>
              </a:clrFrom>
              <a:clrTo>
                <a:srgbClr val="FAFC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383" y="-92598"/>
            <a:ext cx="2236402" cy="223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5354" y="141540"/>
            <a:ext cx="2079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Воспитатель Левкова           Ирина Витальевна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5729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nplus.com/files/resources/original/57a5c8d2eeffb1565f9878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0"/>
          <p:cNvSpPr txBox="1">
            <a:spLocks/>
          </p:cNvSpPr>
          <p:nvPr/>
        </p:nvSpPr>
        <p:spPr>
          <a:xfrm>
            <a:off x="2905246" y="527172"/>
            <a:ext cx="8448554" cy="7691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Кинезиологические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комплекс движений позволяющих активизировать межполушарное воздействие.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4428" y="1823538"/>
            <a:ext cx="34979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ОСНОВНАЯ ЦЕЛЬ КИНЕЗИОЛОГИИ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 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     Развитие межполушарного воздействия, способствующее активизации мыслительной деятельности.</a:t>
            </a:r>
            <a:endParaRPr lang="ru-RU" sz="14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ЗАДАЧИ РАЗВИТИЯ МЕЖПОЛУШАРНОЙ СПЕЦАЛИЗАЦИИ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синхронизация работы полушарий; развитие мелкой моторики; 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развитие способностей; 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развитие памяти, внимания, речи; развитие мышления. 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416" y="1512689"/>
            <a:ext cx="4067400" cy="2286251"/>
          </a:xfrm>
          <a:prstGeom prst="rect">
            <a:avLst/>
          </a:prstGeom>
          <a:ln w="889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379" y="4028996"/>
            <a:ext cx="3707823" cy="2084136"/>
          </a:xfrm>
          <a:prstGeom prst="rect">
            <a:avLst/>
          </a:prstGeom>
          <a:ln w="889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2" r="26656"/>
          <a:stretch/>
        </p:blipFill>
        <p:spPr>
          <a:xfrm>
            <a:off x="8804974" y="1776093"/>
            <a:ext cx="2058936" cy="2022847"/>
          </a:xfrm>
          <a:prstGeom prst="rect">
            <a:avLst/>
          </a:prstGeom>
          <a:ln w="889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1" r="19567"/>
          <a:stretch/>
        </p:blipFill>
        <p:spPr>
          <a:xfrm>
            <a:off x="5044562" y="4073495"/>
            <a:ext cx="2084961" cy="1884362"/>
          </a:xfrm>
          <a:prstGeom prst="rect">
            <a:avLst/>
          </a:prstGeom>
          <a:ln w="889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04172" y="174957"/>
            <a:ext cx="2152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Воспитатель Ерохова                         Ольга Викторовна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082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nplus.com/files/resources/original/57a5c8d2eeffb1565f9878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89499" y="536256"/>
            <a:ext cx="8437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 гимнастика 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саду: здоровье на первом месте</a:t>
            </a:r>
            <a:endParaRPr lang="ru-RU" sz="24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023" y="196770"/>
            <a:ext cx="2476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Воспитатель </a:t>
            </a:r>
          </a:p>
          <a:p>
            <a:pPr algn="ctr"/>
            <a:r>
              <a:rPr lang="ru-RU" dirty="0" smtClean="0"/>
              <a:t>Прус                        Татьяна  Владимировна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300" y="1642441"/>
            <a:ext cx="3051990" cy="1715498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52041" y="1763568"/>
            <a:ext cx="409357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Ключевая цель дыхательной гимнастики </a:t>
            </a:r>
            <a:r>
              <a:rPr lang="ru-RU" b="1" i="0" dirty="0" smtClean="0">
                <a:solidFill>
                  <a:srgbClr val="1B1C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научить дошкольника правильно дышать, а значит, укрепить его здоровье.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не просто предлагает дошкольникам выполнить определённые полезные упражнения, а представляет их в форме увлекательной игры.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Вариантов здесь множество. Например,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малыши надувают воздушные шары, превращаются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бегемотиков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т.п.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ребята интересно проводят время, укрепляя при этом своё дыхание.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220" y="1635786"/>
            <a:ext cx="3075670" cy="1728808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778" y="3775247"/>
            <a:ext cx="3137512" cy="1763569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378" y="3742754"/>
            <a:ext cx="3137512" cy="1763569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0475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nplus.com/files/resources/original/57a5c8d2eeffb1565f9878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990" y="837934"/>
            <a:ext cx="4168877" cy="25910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682" y="3537138"/>
            <a:ext cx="4412455" cy="24802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39891" y="1936766"/>
            <a:ext cx="413690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Известно, что при эмоциональном напряжении, когда ребенок сильно возбужден, взволнован, угнетен, возникает избыточное напряжение в отдельных группах мышц. Самостоятельно дети не могут избавиться от этого напряжения, начинают нервничать, что приводит к напряжению новых групп мышц. Детей необходимо учить чувствовать это напряжение, изменять его степень или снимать совсем, расслабляя определенные группы мышц. При расслаблении мышц эмоциональное напряжение ослабевает или исчезает совсем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73829" y="757646"/>
            <a:ext cx="3069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Релаксация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023" y="196770"/>
            <a:ext cx="2476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Воспитатель </a:t>
            </a:r>
          </a:p>
          <a:p>
            <a:pPr algn="ctr"/>
            <a:r>
              <a:rPr lang="ru-RU" dirty="0" smtClean="0"/>
              <a:t>Прус                        Татьяна  Владимировна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4444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nplus.com/files/resources/original/57a5c8d2eeffb1565f9878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35278" y="1120877"/>
            <a:ext cx="85835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Уважаемые родители!</a:t>
            </a:r>
          </a:p>
          <a:p>
            <a:pPr algn="ctr"/>
            <a:r>
              <a:rPr lang="ru-RU" sz="32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Мы продолжим знакомить вас с работой наших педагогов и надеемся, что наш опыт вы сможете использовать , занимаясь со своим ребенком!</a:t>
            </a:r>
            <a:endParaRPr lang="ru-RU" sz="32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8624" y="3429000"/>
            <a:ext cx="93947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65384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576</Words>
  <Application>Microsoft Office PowerPoint</Application>
  <PresentationFormat>Широкоэкранный</PresentationFormat>
  <Paragraphs>48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Сказка</dc:creator>
  <cp:lastModifiedBy>Пользователь</cp:lastModifiedBy>
  <cp:revision>20</cp:revision>
  <dcterms:created xsi:type="dcterms:W3CDTF">2020-10-29T08:31:47Z</dcterms:created>
  <dcterms:modified xsi:type="dcterms:W3CDTF">2021-03-18T08:31:20Z</dcterms:modified>
</cp:coreProperties>
</file>